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C4187-C552-4668-824A-FB3BA3A03AC2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23BC2-F6E2-4BDC-BED9-54D224FF3F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9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28781" y="63582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9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28781" y="63582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A1264F-BCE0-4EFC-8C1A-6FCDDB83C0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8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28781" y="63582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A1264F-BCE0-4EFC-8C1A-6FCDDB83C0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2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28781" y="63582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A1264F-BCE0-4EFC-8C1A-6FCDDB83C0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65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28781" y="63582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A1264F-BCE0-4EFC-8C1A-6FCDDB83C0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57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728781" y="63582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A1264F-BCE0-4EFC-8C1A-6FCDDB83C0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1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2728781" y="63582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A1264F-BCE0-4EFC-8C1A-6FCDDB83C0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3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28781" y="63582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A1264F-BCE0-4EFC-8C1A-6FCDDB83C0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728781" y="63582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A1264F-BCE0-4EFC-8C1A-6FCDDB83C0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37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728781" y="63582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A1264F-BCE0-4EFC-8C1A-6FCDDB83C0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9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728781" y="63582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A1264F-BCE0-4EFC-8C1A-6FCDDB83C0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593124"/>
            <a:ext cx="10515600" cy="1097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12" name="Textfeld 11"/>
          <p:cNvSpPr txBox="1"/>
          <p:nvPr userDrawn="1"/>
        </p:nvSpPr>
        <p:spPr>
          <a:xfrm>
            <a:off x="5638800" y="297797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cxnSp>
        <p:nvCxnSpPr>
          <p:cNvPr id="17" name="Gerader Verbinder 16"/>
          <p:cNvCxnSpPr/>
          <p:nvPr userDrawn="1"/>
        </p:nvCxnSpPr>
        <p:spPr>
          <a:xfrm>
            <a:off x="7872000" y="6519446"/>
            <a:ext cx="4320000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 userDrawn="1"/>
        </p:nvSpPr>
        <p:spPr>
          <a:xfrm>
            <a:off x="7813052" y="6519446"/>
            <a:ext cx="4374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noProof="0" dirty="0" smtClean="0">
                <a:solidFill>
                  <a:schemeClr val="bg2">
                    <a:lumMod val="50000"/>
                  </a:schemeClr>
                </a:solidFill>
              </a:rPr>
              <a:t>informational </a:t>
            </a:r>
            <a:r>
              <a:rPr lang="en-US" sz="1600" noProof="0" dirty="0" err="1" smtClean="0">
                <a:solidFill>
                  <a:schemeClr val="bg2">
                    <a:lumMod val="50000"/>
                  </a:schemeClr>
                </a:solidFill>
              </a:rPr>
              <a:t>video</a:t>
            </a:r>
            <a:r>
              <a:rPr lang="en-US" sz="1600" baseline="0" noProof="0" dirty="0" err="1" smtClean="0">
                <a:solidFill>
                  <a:schemeClr val="bg2">
                    <a:lumMod val="50000"/>
                  </a:schemeClr>
                </a:solidFill>
              </a:rPr>
              <a:t>meeting</a:t>
            </a:r>
            <a:r>
              <a:rPr lang="en-US" sz="1600" baseline="0" noProof="0" dirty="0" smtClean="0">
                <a:solidFill>
                  <a:schemeClr val="bg2">
                    <a:lumMod val="50000"/>
                  </a:schemeClr>
                </a:solidFill>
              </a:rPr>
              <a:t> 7</a:t>
            </a:r>
            <a:r>
              <a:rPr lang="en-US" sz="1600" baseline="30000" noProof="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1600" baseline="0" noProof="0" dirty="0" smtClean="0">
                <a:solidFill>
                  <a:schemeClr val="bg2">
                    <a:lumMod val="50000"/>
                  </a:schemeClr>
                </a:solidFill>
              </a:rPr>
              <a:t> May 2024</a:t>
            </a:r>
            <a:r>
              <a:rPr lang="en-US" sz="1600" noProof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600" noProof="0" dirty="0" smtClean="0">
                <a:solidFill>
                  <a:schemeClr val="bg2">
                    <a:lumMod val="50000"/>
                  </a:schemeClr>
                </a:solidFill>
              </a:rPr>
              <a:t>- </a:t>
            </a:r>
            <a:fld id="{1CB72872-0E03-4DB7-B0EA-0A3FA05B1D09}" type="slidenum">
              <a:rPr lang="en-US" sz="1600" noProof="0" smtClean="0">
                <a:solidFill>
                  <a:schemeClr val="bg2">
                    <a:lumMod val="50000"/>
                  </a:schemeClr>
                </a:solidFill>
              </a:rPr>
              <a:t>‹Nr.›</a:t>
            </a:fld>
            <a:endParaRPr lang="en-US" sz="1600" noProof="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169870" y="75656"/>
            <a:ext cx="957693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5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118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>Universität Trier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Lorenz, Marcel</dc:creator>
  <cp:lastModifiedBy>Lorenz, Marcel</cp:lastModifiedBy>
  <cp:revision>12</cp:revision>
  <dcterms:created xsi:type="dcterms:W3CDTF">2020-07-14T09:04:32Z</dcterms:created>
  <dcterms:modified xsi:type="dcterms:W3CDTF">2024-04-09T09:46:02Z</dcterms:modified>
</cp:coreProperties>
</file>